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71" r:id="rId2"/>
  </p:sldMasterIdLst>
  <p:notesMasterIdLst>
    <p:notesMasterId r:id="rId18"/>
  </p:notesMasterIdLst>
  <p:sldIdLst>
    <p:sldId id="256" r:id="rId3"/>
    <p:sldId id="258" r:id="rId4"/>
    <p:sldId id="259" r:id="rId5"/>
    <p:sldId id="262" r:id="rId6"/>
    <p:sldId id="286" r:id="rId7"/>
    <p:sldId id="287" r:id="rId8"/>
    <p:sldId id="265" r:id="rId9"/>
    <p:sldId id="269" r:id="rId10"/>
    <p:sldId id="306" r:id="rId11"/>
    <p:sldId id="297" r:id="rId12"/>
    <p:sldId id="299" r:id="rId13"/>
    <p:sldId id="274" r:id="rId14"/>
    <p:sldId id="277" r:id="rId15"/>
    <p:sldId id="280" r:id="rId16"/>
    <p:sldId id="282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03"/>
    <p:restoredTop sz="92643"/>
  </p:normalViewPr>
  <p:slideViewPr>
    <p:cSldViewPr snapToGrid="0" snapToObjects="1">
      <p:cViewPr varScale="1">
        <p:scale>
          <a:sx n="88" d="100"/>
          <a:sy n="88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tif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宋体" panose="02010600030101010101" pitchFamily="2" charset="-122"/>
                <a:cs typeface="Segoe UI Light" panose="020B0502040204020203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宋体" panose="02010600030101010101" pitchFamily="2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测试计划</a:t>
            </a:r>
            <a:r>
              <a:rPr kumimoji="1" lang="en-US" altLang="zh-CN" dirty="0"/>
              <a:t>-</a:t>
            </a:r>
            <a:r>
              <a:rPr kumimoji="1" lang="zh-CN" altLang="en-US" dirty="0"/>
              <a:t>内容安排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由测试人员完成</a:t>
            </a:r>
          </a:p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功能性、性能效率、兼容性、易用性、可靠性、信息安全性、文档测试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142811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3"/>
                </a:solidFill>
              </a:rPr>
              <a:t>5.</a:t>
            </a:r>
            <a:r>
              <a:rPr lang="zh-CN" sz="2000" b="1" dirty="0">
                <a:solidFill>
                  <a:schemeClr val="accent3"/>
                </a:solidFill>
              </a:rPr>
              <a:t>系统测试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由开发人员协助测试人员完成</a:t>
            </a:r>
          </a:p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验证产品模块间集成调用关系的正确性、准确性，接口实现的安全性、准确性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142811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3"/>
                </a:solidFill>
              </a:rPr>
              <a:t>4.</a:t>
            </a:r>
            <a:r>
              <a:rPr lang="zh-CN" sz="2000" b="1" dirty="0">
                <a:solidFill>
                  <a:schemeClr val="accent3"/>
                </a:solidFill>
              </a:rPr>
              <a:t>集成测试</a:t>
            </a: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由开发人员完成，方法为代码检查</a:t>
            </a:r>
          </a:p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目的是产品模块内部的逻辑和功能的正确性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142811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3"/>
                </a:solidFill>
              </a:rPr>
              <a:t>3.</a:t>
            </a:r>
            <a:r>
              <a:rPr lang="zh-CN" sz="2000" b="1" dirty="0">
                <a:solidFill>
                  <a:schemeClr val="accent3"/>
                </a:solidFill>
              </a:rPr>
              <a:t>单元测试</a:t>
            </a:r>
          </a:p>
        </p:txBody>
      </p:sp>
      <p:sp>
        <p:nvSpPr>
          <p:cNvPr id="41" name="矩形 40"/>
          <p:cNvSpPr/>
          <p:nvPr/>
        </p:nvSpPr>
        <p:spPr>
          <a:xfrm>
            <a:off x="3207293" y="6126183"/>
            <a:ext cx="142811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3"/>
                </a:solidFill>
              </a:rPr>
              <a:t>1.</a:t>
            </a:r>
            <a:r>
              <a:rPr lang="zh-CN" sz="2000" b="1" dirty="0">
                <a:solidFill>
                  <a:schemeClr val="accent3"/>
                </a:solidFill>
              </a:rPr>
              <a:t>需求评审</a:t>
            </a:r>
          </a:p>
        </p:txBody>
      </p:sp>
      <p:sp>
        <p:nvSpPr>
          <p:cNvPr id="42" name="矩形 41"/>
          <p:cNvSpPr/>
          <p:nvPr/>
        </p:nvSpPr>
        <p:spPr>
          <a:xfrm>
            <a:off x="3207293" y="5250518"/>
            <a:ext cx="142811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3"/>
                </a:solidFill>
              </a:rPr>
              <a:t>2.</a:t>
            </a:r>
            <a:r>
              <a:rPr lang="zh-CN" sz="2000" b="1" dirty="0">
                <a:solidFill>
                  <a:schemeClr val="accent3"/>
                </a:solidFill>
              </a:rPr>
              <a:t>设计评审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明确测试项、测试方法、测试通过准则、项目组成员及职责、测试环境和测试工具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312293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测试需求及测试策划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-8.30</a:t>
            </a: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完成单元测试、集成测试和系统测试，对代码及相关文档展开评测，对系统的整体情况进行测试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185293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测试执行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-9.11</a:t>
            </a:r>
            <a:endParaRPr lang="zh-CN" altLang="en-US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明确测试开展方式、编写测试用例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169608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测试设计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-9.5</a:t>
            </a: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对被测软件进行评价和说明</a:t>
            </a: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185293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测试总结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-9.11</a:t>
            </a: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测试计划</a:t>
            </a:r>
            <a:r>
              <a:rPr kumimoji="1" lang="en-US" altLang="zh-CN" dirty="0"/>
              <a:t>-</a:t>
            </a:r>
            <a:r>
              <a:rPr kumimoji="1" lang="zh-CN" altLang="en-US" dirty="0"/>
              <a:t>时间安排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857988" y="172282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145692" y="205013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1975485" y="3079750"/>
            <a:ext cx="3754120" cy="2009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需求评审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需求规格说明书</a:t>
            </a: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设计评审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系统设计说明书</a:t>
            </a: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单元测试（代码评审）</a:t>
            </a: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40%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接口测试（集成测试）</a:t>
            </a:r>
          </a:p>
        </p:txBody>
      </p:sp>
      <p:sp>
        <p:nvSpPr>
          <p:cNvPr id="43" name="矩形 42"/>
          <p:cNvSpPr/>
          <p:nvPr/>
        </p:nvSpPr>
        <p:spPr>
          <a:xfrm>
            <a:off x="1975506" y="1825252"/>
            <a:ext cx="1554480" cy="811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3600" b="1" dirty="0">
                <a:solidFill>
                  <a:schemeClr val="accent3">
                    <a:lumMod val="75000"/>
                  </a:schemeClr>
                </a:solidFill>
              </a:rPr>
              <a:t>已完成</a:t>
            </a:r>
          </a:p>
        </p:txBody>
      </p:sp>
      <p:sp>
        <p:nvSpPr>
          <p:cNvPr id="82" name="泪珠形 81"/>
          <p:cNvSpPr/>
          <p:nvPr/>
        </p:nvSpPr>
        <p:spPr>
          <a:xfrm>
            <a:off x="6872422" y="1708658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7160126" y="2035974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5" name="矩形 84"/>
          <p:cNvSpPr/>
          <p:nvPr/>
        </p:nvSpPr>
        <p:spPr>
          <a:xfrm>
            <a:off x="8069315" y="1821884"/>
            <a:ext cx="1554480" cy="811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3600" b="1" dirty="0">
                <a:solidFill>
                  <a:schemeClr val="accent3">
                    <a:lumMod val="75000"/>
                  </a:schemeClr>
                </a:solidFill>
              </a:rPr>
              <a:t>未完成</a:t>
            </a: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测试进度</a:t>
            </a:r>
          </a:p>
        </p:txBody>
      </p:sp>
      <p:sp>
        <p:nvSpPr>
          <p:cNvPr id="2" name="文本框 8"/>
          <p:cNvSpPr txBox="1"/>
          <p:nvPr/>
        </p:nvSpPr>
        <p:spPr>
          <a:xfrm>
            <a:off x="8069580" y="3080385"/>
            <a:ext cx="3754120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60%</a:t>
            </a:r>
            <a:r>
              <a:rPr 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接口测试（集成测试）</a:t>
            </a:r>
          </a:p>
          <a:p>
            <a:pPr>
              <a:lnSpc>
                <a:spcPct val="130000"/>
              </a:lnSpc>
            </a:pPr>
            <a:r>
              <a:rPr 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系统测试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下阶段工作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下阶段工作</a:t>
            </a:r>
          </a:p>
        </p:txBody>
      </p:sp>
      <p:sp>
        <p:nvSpPr>
          <p:cNvPr id="18" name="文本框 8"/>
          <p:cNvSpPr txBox="1"/>
          <p:nvPr/>
        </p:nvSpPr>
        <p:spPr>
          <a:xfrm>
            <a:off x="451141" y="1423418"/>
            <a:ext cx="3889396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开发收尾</a:t>
            </a:r>
          </a:p>
        </p:txBody>
      </p:sp>
      <p:sp>
        <p:nvSpPr>
          <p:cNvPr id="19" name="文本框 8"/>
          <p:cNvSpPr txBox="1"/>
          <p:nvPr/>
        </p:nvSpPr>
        <p:spPr>
          <a:xfrm>
            <a:off x="451141" y="1867208"/>
            <a:ext cx="3889396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智能合约模块对接</a:t>
            </a:r>
          </a:p>
        </p:txBody>
      </p:sp>
      <p:sp>
        <p:nvSpPr>
          <p:cNvPr id="20" name="文本框 8"/>
          <p:cNvSpPr txBox="1"/>
          <p:nvPr/>
        </p:nvSpPr>
        <p:spPr>
          <a:xfrm>
            <a:off x="451141" y="2310998"/>
            <a:ext cx="3889396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集成测试</a:t>
            </a:r>
          </a:p>
        </p:txBody>
      </p:sp>
      <p:sp>
        <p:nvSpPr>
          <p:cNvPr id="21" name="文本框 8"/>
          <p:cNvSpPr txBox="1"/>
          <p:nvPr/>
        </p:nvSpPr>
        <p:spPr>
          <a:xfrm>
            <a:off x="451141" y="2754788"/>
            <a:ext cx="3889396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系统上线、最终汇报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工作进度汇报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系统展示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测试工作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下阶段工作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67" y="1240866"/>
            <a:ext cx="11367700" cy="54564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322289" y="1235156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项目管理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51" y="1688550"/>
            <a:ext cx="10860576" cy="50602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322289" y="1235156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经济决策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3071" y="1688550"/>
            <a:ext cx="3594100" cy="254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2381" y="4260651"/>
            <a:ext cx="4809619" cy="217710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89" y="1688550"/>
            <a:ext cx="7545954" cy="29517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系统展示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测试工作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857988" y="1722821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145692" y="205013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1975485" y="3079750"/>
            <a:ext cx="8054340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由于开发时间紧张，开发周期较预期延长，导致测试计划变更，根据风险管理中对应的应对策略，对应的集成测试以及系统</a:t>
            </a:r>
            <a:r>
              <a:rPr 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测试时间延后，并修改部分测试内容</a:t>
            </a:r>
          </a:p>
        </p:txBody>
      </p:sp>
      <p:sp>
        <p:nvSpPr>
          <p:cNvPr id="43" name="矩形 42"/>
          <p:cNvSpPr/>
          <p:nvPr/>
        </p:nvSpPr>
        <p:spPr>
          <a:xfrm>
            <a:off x="1975506" y="1825252"/>
            <a:ext cx="2926080" cy="811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3600" b="1" dirty="0">
                <a:solidFill>
                  <a:schemeClr val="accent3">
                    <a:lumMod val="75000"/>
                  </a:schemeClr>
                </a:solidFill>
              </a:rPr>
              <a:t>测试计划变更</a:t>
            </a: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测试计划变更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395</Words>
  <Application>Microsoft Macintosh PowerPoint</Application>
  <PresentationFormat>宽屏</PresentationFormat>
  <Paragraphs>82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宋体</vt:lpstr>
      <vt:lpstr>微软雅黑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曹 俊燚</cp:lastModifiedBy>
  <cp:revision>114</cp:revision>
  <dcterms:created xsi:type="dcterms:W3CDTF">2015-08-18T02:51:00Z</dcterms:created>
  <dcterms:modified xsi:type="dcterms:W3CDTF">2019-09-09T05:33:10Z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2052-11.1.0.9069</vt:lpwstr>
  </property>
</Properties>
</file>

<file path=docProps/thumbnail.jpeg>
</file>